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2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4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87DD9-B402-47EF-BC99-543A61A9638D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558B00-200A-49C4-831E-BE834FF3F8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8664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88840"/>
            <a:ext cx="7315200" cy="2595025"/>
          </a:xfrm>
          <a:noFill/>
          <a:ln>
            <a:noFill/>
          </a:ln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638746"/>
            <a:ext cx="7315200" cy="1144632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C6ED8B71-13AB-4BF4-959D-964D28D8A990}" type="datetimeFigureOut">
              <a:rPr lang="el-GR" smtClean="0"/>
              <a:t>9/2/2016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0C7C91FE-D8A2-41DA-A7A2-47B3841580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50000"/>
                    </a14:imgEffect>
                  </a14:imgLayer>
                </a14:imgProps>
              </a:ext>
            </a:extLst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315200" cy="1029491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 anchor="b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68760"/>
            <a:ext cx="7315200" cy="4536504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 smtClean="0"/>
          </a:p>
        </p:txBody>
      </p:sp>
      <p:pic>
        <p:nvPicPr>
          <p:cNvPr id="9" name="Εικόνα 8" descr="http://erasmus-plus.ro/wp-content/uploads/2013/11/erasmus+logo_mic.jpg"/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98" y="5877897"/>
            <a:ext cx="2526665" cy="7194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Εικόνα 11" descr="http://www.iky.gr/templates/iky2014-main/images/iky-logo-web-2014.jpg"/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773" y="5877897"/>
            <a:ext cx="1529715" cy="7194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Εικόνα 12" descr="Logo"/>
          <p:cNvPicPr/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5" y="5889520"/>
            <a:ext cx="770255" cy="719455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28000" dir="5400000" sy="-100000" algn="bl" rotWithShape="0"/>
          </a:effectLst>
        </p:spPr>
      </p:pic>
      <p:sp>
        <p:nvSpPr>
          <p:cNvPr id="7" name="TextBox 6"/>
          <p:cNvSpPr txBox="1"/>
          <p:nvPr userDrawn="1"/>
        </p:nvSpPr>
        <p:spPr>
          <a:xfrm>
            <a:off x="3635896" y="5949280"/>
            <a:ext cx="3672408" cy="523220"/>
          </a:xfrm>
          <a:prstGeom prst="rect">
            <a:avLst/>
          </a:prstGeom>
          <a:noFill/>
          <a:effectLst>
            <a:reflection blurRad="6350" stA="52000" endA="300" endPos="28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12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EXPERIMENTAL</a:t>
            </a:r>
            <a:r>
              <a:rPr lang="en-US" sz="1400" b="1" kern="1200" baseline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JUNIOR HIGH SCHOOL OF THE UNIVERSITY OF MACEDONIA</a:t>
            </a:r>
            <a:endParaRPr lang="el-GR" sz="1400" kern="1200" dirty="0" smtClean="0">
              <a:solidFill>
                <a:schemeClr val="tx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14" name="Εικόνα 2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16632"/>
            <a:ext cx="716080" cy="671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7315200" cy="2595025"/>
          </a:xfrm>
        </p:spPr>
        <p:txBody>
          <a:bodyPr/>
          <a:lstStyle/>
          <a:p>
            <a:r>
              <a:rPr lang="en-US" dirty="0" smtClean="0"/>
              <a:t>Our </a:t>
            </a:r>
            <a:r>
              <a:rPr lang="en-US" smtClean="0"/>
              <a:t>Distance </a:t>
            </a:r>
            <a:r>
              <a:rPr lang="en-US" smtClean="0"/>
              <a:t>Education </a:t>
            </a:r>
            <a:r>
              <a:rPr lang="en-US" dirty="0" err="1" smtClean="0"/>
              <a:t>Programme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863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Cooperating </a:t>
            </a:r>
            <a:r>
              <a:rPr lang="en-US" dirty="0" err="1" smtClean="0"/>
              <a:t>Organisations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/>
              <a:t>Project Partners</a:t>
            </a:r>
          </a:p>
          <a:p>
            <a:pPr marL="45720" indent="0" algn="ctr">
              <a:buNone/>
            </a:pPr>
            <a:r>
              <a:rPr lang="en-US" sz="2400" b="1" dirty="0"/>
              <a:t>Hellenic Academy of Physical Education (HAPE)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916925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/>
              <a:t>ECTS graded certification</a:t>
            </a:r>
          </a:p>
          <a:p>
            <a:pPr marL="45720" indent="0" algn="ctr">
              <a:buNone/>
            </a:pPr>
            <a:r>
              <a:rPr lang="en-US" sz="2400" b="1" dirty="0" smtClean="0"/>
              <a:t>upon successful completion of the </a:t>
            </a:r>
            <a:r>
              <a:rPr lang="en-US" sz="2400" b="1" dirty="0" err="1" smtClean="0"/>
              <a:t>programme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780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Completion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2400" b="1" dirty="0" smtClean="0"/>
              <a:t>Verified minimum </a:t>
            </a:r>
            <a:r>
              <a:rPr lang="en-US" sz="2400" b="1" dirty="0"/>
              <a:t>weekly “</a:t>
            </a:r>
            <a:r>
              <a:rPr lang="en-US" sz="2400" b="1" dirty="0" smtClean="0"/>
              <a:t>presence”</a:t>
            </a:r>
          </a:p>
          <a:p>
            <a:r>
              <a:rPr lang="en-US" sz="2400" b="1" dirty="0" smtClean="0"/>
              <a:t>Final assignment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666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 of Participation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/>
              <a:t>All participants</a:t>
            </a:r>
          </a:p>
          <a:p>
            <a:pPr marL="45720" indent="0" algn="ctr">
              <a:buNone/>
            </a:pPr>
            <a:r>
              <a:rPr lang="en-US" sz="2400" b="1" dirty="0" smtClean="0"/>
              <a:t>who fail to complete the </a:t>
            </a:r>
            <a:r>
              <a:rPr lang="en-US" sz="2400" b="1" dirty="0" err="1" smtClean="0"/>
              <a:t>programme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820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/>
              <a:t>Moodle-based platform</a:t>
            </a:r>
          </a:p>
          <a:p>
            <a:pPr marL="45720" indent="0" algn="ctr">
              <a:buNone/>
            </a:pPr>
            <a:r>
              <a:rPr lang="en-US" sz="2400" b="1" dirty="0" smtClean="0"/>
              <a:t>Feel free to interrupt and ask questions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382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/>
              <a:t>Promotion of healthy lifestyles and development of the students’ social skills through physical education and environmental activities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976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/>
              <a:t>7+1 </a:t>
            </a:r>
            <a:r>
              <a:rPr lang="en-US" sz="2400" b="1" dirty="0" smtClean="0"/>
              <a:t>weeks</a:t>
            </a:r>
          </a:p>
          <a:p>
            <a:pPr marL="45720" indent="0" algn="ctr">
              <a:buNone/>
            </a:pPr>
            <a:r>
              <a:rPr lang="en-US" sz="2400" b="1" dirty="0" smtClean="0"/>
              <a:t>(one </a:t>
            </a:r>
            <a:r>
              <a:rPr lang="en-US" sz="2400" b="1" dirty="0"/>
              <a:t>thematic module </a:t>
            </a:r>
            <a:r>
              <a:rPr lang="en-US" sz="2400" b="1" dirty="0" smtClean="0"/>
              <a:t>per </a:t>
            </a:r>
            <a:r>
              <a:rPr lang="en-US" sz="2400" b="1" dirty="0"/>
              <a:t>week </a:t>
            </a:r>
            <a:r>
              <a:rPr lang="en-US" sz="2400" b="1" dirty="0" smtClean="0"/>
              <a:t>and</a:t>
            </a:r>
          </a:p>
          <a:p>
            <a:pPr marL="45720" indent="0" algn="ctr">
              <a:buNone/>
            </a:pPr>
            <a:r>
              <a:rPr lang="en-US" sz="2400" b="1" dirty="0" smtClean="0"/>
              <a:t>an extra </a:t>
            </a:r>
            <a:r>
              <a:rPr lang="en-US" sz="2400" b="1" dirty="0"/>
              <a:t>week for the final assignment)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147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for Registration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/>
              <a:t>20-27 February 2016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260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/>
              <a:t>01 March 2016 – 24 April </a:t>
            </a:r>
            <a:r>
              <a:rPr lang="en-US" sz="2400" b="1" dirty="0" smtClean="0"/>
              <a:t>2016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425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Thematic Modules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70000" lnSpcReduction="2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Anti-bullying </a:t>
            </a:r>
            <a:r>
              <a:rPr lang="en-US" sz="2400" b="1" dirty="0"/>
              <a:t>teaching strategies and methods</a:t>
            </a:r>
            <a:r>
              <a:rPr lang="en-US" sz="2400" b="1" dirty="0" smtClean="0"/>
              <a:t>.</a:t>
            </a:r>
            <a:br>
              <a:rPr lang="en-US" sz="2400" b="1" dirty="0" smtClean="0"/>
            </a:br>
            <a:endParaRPr lang="en-US" sz="2400" b="1" dirty="0"/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Dyspraxia </a:t>
            </a:r>
            <a:r>
              <a:rPr lang="en-US" sz="2400" b="1" dirty="0"/>
              <a:t>and other disabilities: understanding and </a:t>
            </a:r>
            <a:r>
              <a:rPr lang="en-US" sz="2400" b="1" dirty="0" smtClean="0"/>
              <a:t>preventing bullying </a:t>
            </a:r>
            <a:r>
              <a:rPr lang="en-US" sz="2400" b="1" dirty="0"/>
              <a:t>through physical activities in practice</a:t>
            </a:r>
            <a:r>
              <a:rPr lang="en-US" sz="2400" b="1" dirty="0" smtClean="0"/>
              <a:t>.</a:t>
            </a:r>
            <a:br>
              <a:rPr lang="en-US" sz="2400" b="1" dirty="0" smtClean="0"/>
            </a:br>
            <a:endParaRPr lang="en-US" sz="2400" b="1" dirty="0"/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The </a:t>
            </a:r>
            <a:r>
              <a:rPr lang="en-US" sz="2400" b="1" dirty="0"/>
              <a:t>development of secondary students’ social (life) </a:t>
            </a:r>
            <a:r>
              <a:rPr lang="en-US" sz="2400" b="1" dirty="0" smtClean="0"/>
              <a:t>skills.</a:t>
            </a:r>
            <a:br>
              <a:rPr lang="en-US" sz="2400" b="1" dirty="0" smtClean="0"/>
            </a:br>
            <a:endParaRPr lang="en-US" sz="2400" b="1" dirty="0"/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Outdoor </a:t>
            </a:r>
            <a:r>
              <a:rPr lang="en-US" sz="2400" b="1" dirty="0"/>
              <a:t>cooperative games/physical activities (health, </a:t>
            </a:r>
            <a:r>
              <a:rPr lang="en-US" sz="2400" b="1" dirty="0" smtClean="0"/>
              <a:t>bullying</a:t>
            </a:r>
            <a:r>
              <a:rPr lang="en-US" sz="2400" b="1" dirty="0"/>
              <a:t>, environment related </a:t>
            </a:r>
            <a:r>
              <a:rPr lang="en-US" sz="2400" b="1" dirty="0" err="1"/>
              <a:t>etc</a:t>
            </a:r>
            <a:r>
              <a:rPr lang="en-US" sz="2400" b="1" dirty="0" smtClean="0"/>
              <a:t>).</a:t>
            </a:r>
            <a:br>
              <a:rPr lang="en-US" sz="2400" b="1" dirty="0" smtClean="0"/>
            </a:br>
            <a:endParaRPr lang="en-US" sz="2400" b="1" dirty="0"/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Teaching </a:t>
            </a:r>
            <a:r>
              <a:rPr lang="en-US" sz="2400" b="1" dirty="0"/>
              <a:t>strategies and methods for promoting healthy lifestyles in secondary school education</a:t>
            </a:r>
            <a:r>
              <a:rPr lang="en-US" sz="2400" b="1" dirty="0" smtClean="0"/>
              <a:t>.</a:t>
            </a:r>
            <a:br>
              <a:rPr lang="en-US" sz="2400" b="1" dirty="0" smtClean="0"/>
            </a:br>
            <a:endParaRPr lang="en-US" sz="2400" b="1" dirty="0"/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Self-reported </a:t>
            </a:r>
            <a:r>
              <a:rPr lang="en-US" sz="2400" b="1" dirty="0"/>
              <a:t>physical activity, eating </a:t>
            </a:r>
            <a:r>
              <a:rPr lang="en-US" sz="2400" b="1" dirty="0" err="1" smtClean="0"/>
              <a:t>behaviour</a:t>
            </a:r>
            <a:r>
              <a:rPr lang="en-US" sz="2400" b="1" dirty="0" smtClean="0"/>
              <a:t> </a:t>
            </a:r>
            <a:r>
              <a:rPr lang="en-US" sz="2400" b="1" dirty="0"/>
              <a:t>and body weight</a:t>
            </a:r>
            <a:r>
              <a:rPr lang="en-US" sz="2400" b="1" dirty="0" smtClean="0"/>
              <a:t>.</a:t>
            </a:r>
          </a:p>
          <a:p>
            <a:pPr marL="502920" indent="-457200">
              <a:buFont typeface="+mj-lt"/>
              <a:buAutoNum type="arabicPeriod"/>
            </a:pPr>
            <a:endParaRPr lang="en-US" sz="2400" b="1" dirty="0"/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Manage and </a:t>
            </a:r>
            <a:r>
              <a:rPr lang="en-US" sz="2400" b="1" dirty="0"/>
              <a:t>promote your </a:t>
            </a:r>
            <a:r>
              <a:rPr lang="en-US" sz="2400" b="1" dirty="0" smtClean="0"/>
              <a:t>work, engaging your </a:t>
            </a:r>
            <a:r>
              <a:rPr lang="en-US" sz="2400" b="1" dirty="0"/>
              <a:t>“significant others” (basic management plan, social media </a:t>
            </a:r>
            <a:r>
              <a:rPr lang="en-US" sz="2400" b="1" dirty="0" err="1"/>
              <a:t>etc</a:t>
            </a:r>
            <a:r>
              <a:rPr lang="en-US" sz="2400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0398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/>
              <a:t>Coordinators,</a:t>
            </a:r>
          </a:p>
          <a:p>
            <a:pPr marL="45720" indent="0" algn="ctr">
              <a:buNone/>
            </a:pPr>
            <a:r>
              <a:rPr lang="en-US" sz="2400" b="1" dirty="0" smtClean="0"/>
              <a:t>school </a:t>
            </a:r>
            <a:r>
              <a:rPr lang="en-US" sz="2400" b="1" dirty="0"/>
              <a:t>leaders and </a:t>
            </a:r>
            <a:r>
              <a:rPr lang="en-US" sz="2400" b="1" dirty="0" smtClean="0"/>
              <a:t>teachers</a:t>
            </a:r>
          </a:p>
          <a:p>
            <a:pPr marL="45720" indent="0" algn="ctr">
              <a:buNone/>
            </a:pPr>
            <a:r>
              <a:rPr lang="en-US" sz="2400" b="1" dirty="0" smtClean="0"/>
              <a:t>working </a:t>
            </a:r>
            <a:r>
              <a:rPr lang="en-US" sz="2400" b="1" dirty="0"/>
              <a:t>in all </a:t>
            </a:r>
            <a:r>
              <a:rPr lang="en-US" sz="2400" b="1" dirty="0" smtClean="0"/>
              <a:t>partner and/or </a:t>
            </a:r>
            <a:r>
              <a:rPr lang="en-US" sz="2400" b="1" dirty="0"/>
              <a:t>other schools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456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Language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smtClean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179171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 of </a:t>
            </a:r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2400" b="1" dirty="0" err="1" smtClean="0"/>
              <a:t>Euronets</a:t>
            </a:r>
            <a:r>
              <a:rPr lang="en-US" sz="2400" b="1" dirty="0" smtClean="0"/>
              <a:t> Asynchronous Platform</a:t>
            </a:r>
          </a:p>
          <a:p>
            <a:pPr marL="45720" indent="0" algn="ctr">
              <a:buNone/>
            </a:pPr>
            <a:r>
              <a:rPr lang="en-US" sz="2400" b="1" dirty="0" smtClean="0"/>
              <a:t>http://euronets.peiramak.gr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126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οπτική">
  <a:themeElements>
    <a:clrScheme name="Προοπτική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Κλασικό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ροοπτική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364</TotalTime>
  <Words>142</Words>
  <Application>Microsoft Office PowerPoint</Application>
  <PresentationFormat>Προβολή στην οθόνη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Προοπτική</vt:lpstr>
      <vt:lpstr>Our Distance Education Programme</vt:lpstr>
      <vt:lpstr>Title</vt:lpstr>
      <vt:lpstr>Duration</vt:lpstr>
      <vt:lpstr>Call for Registration</vt:lpstr>
      <vt:lpstr>Implementation</vt:lpstr>
      <vt:lpstr>Thematic Modules</vt:lpstr>
      <vt:lpstr>Participants</vt:lpstr>
      <vt:lpstr>Working Language</vt:lpstr>
      <vt:lpstr>Means of Implementation</vt:lpstr>
      <vt:lpstr>Cooperating Organisations</vt:lpstr>
      <vt:lpstr>Certification</vt:lpstr>
      <vt:lpstr>Successful Completion</vt:lpstr>
      <vt:lpstr>Certificate of Participation</vt:lpstr>
      <vt:lpstr>Demonstration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Πρόγραμμα Σχολικής Εκπαίδευσης</dc:title>
  <dc:creator>Efthimios Mavrogeorgiadis</dc:creator>
  <cp:lastModifiedBy>Efthimios Mavrogeorgiadis</cp:lastModifiedBy>
  <cp:revision>62</cp:revision>
  <dcterms:created xsi:type="dcterms:W3CDTF">2015-02-15T14:47:06Z</dcterms:created>
  <dcterms:modified xsi:type="dcterms:W3CDTF">2016-02-09T06:00:34Z</dcterms:modified>
</cp:coreProperties>
</file>